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5" r:id="rId3"/>
    <p:sldId id="287" r:id="rId4"/>
    <p:sldId id="294" r:id="rId5"/>
    <p:sldId id="29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9" d="100"/>
          <a:sy n="79" d="100"/>
        </p:scale>
        <p:origin x="-1546" y="-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9321-B89E-4FC9-9D51-7BC54B6925BB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FF33-5990-4B68-9035-33122FA40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0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提供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(to provide)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124744"/>
            <a:ext cx="9396536" cy="5733256"/>
          </a:xfrm>
        </p:spPr>
        <p:txBody>
          <a:bodyPr>
            <a:normAutofit/>
          </a:bodyPr>
          <a:lstStyle/>
          <a:p>
            <a:r>
              <a:rPr lang="zh-TW" altLang="en-US" sz="4800" dirty="0" smtClean="0"/>
              <a:t>爸爸媽媽辛苦地工作賺錢，就是希望能夠</a:t>
            </a:r>
            <a:r>
              <a:rPr lang="zh-TW" altLang="en-US" sz="66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提供</a:t>
            </a:r>
            <a:r>
              <a:rPr lang="zh-TW" altLang="en-US" sz="4800" dirty="0" smtClean="0"/>
              <a:t>給我們好的學習環境，所以我們應該更認真學習才對。</a:t>
            </a:r>
            <a:endParaRPr lang="en-US" sz="5400" dirty="0"/>
          </a:p>
        </p:txBody>
      </p:sp>
      <p:pic>
        <p:nvPicPr>
          <p:cNvPr id="5" name="圖片 4" descr="認真學習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1643" y="3789376"/>
            <a:ext cx="4324204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66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挑選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 </a:t>
            </a:r>
            <a:r>
              <a:rPr lang="en-US" altLang="zh-TW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choose)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040560"/>
          </a:xfrm>
        </p:spPr>
        <p:txBody>
          <a:bodyPr/>
          <a:lstStyle/>
          <a:p>
            <a:r>
              <a:rPr lang="zh-TW" altLang="en-US" sz="5400" dirty="0" smtClean="0"/>
              <a:t>媽媽要</a:t>
            </a:r>
            <a:r>
              <a:rPr lang="zh-TW" altLang="en-US" sz="66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挑選</a:t>
            </a:r>
            <a:r>
              <a:rPr lang="zh-TW" altLang="en-US" sz="5400" dirty="0" smtClean="0"/>
              <a:t>一個黃道吉日，讓哥哥結婚。</a:t>
            </a:r>
            <a:r>
              <a:rPr lang="en-US" sz="5400" dirty="0" smtClean="0"/>
              <a:t> </a:t>
            </a:r>
            <a:endParaRPr lang="en-US" altLang="zh-TW" dirty="0" smtClean="0"/>
          </a:p>
          <a:p>
            <a:endParaRPr lang="en-US" dirty="0"/>
          </a:p>
        </p:txBody>
      </p:sp>
      <p:pic>
        <p:nvPicPr>
          <p:cNvPr id="5" name="圖片 4" descr="黃道吉日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8787" y="3465368"/>
            <a:ext cx="4558907" cy="327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6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註明</a:t>
            </a:r>
            <a:r>
              <a:rPr lang="en-US" altLang="zh-TW" sz="4000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 to make a footnote)</a:t>
            </a:r>
            <a:endParaRPr lang="en-US" sz="4000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184576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你如果要使用別人的研究結果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(research results)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，就一定要</a:t>
            </a:r>
            <a:r>
              <a:rPr lang="zh-TW" altLang="en-US" sz="60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註明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出處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(source)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，否則就是一種</a:t>
            </a:r>
            <a:r>
              <a:rPr lang="zh-TW" altLang="en-US" sz="4800" b="1" dirty="0" smtClean="0">
                <a:solidFill>
                  <a:srgbClr val="0070C0"/>
                </a:solidFill>
                <a:latin typeface="王漢宗中明體注音" pitchFamily="82" charset="-120"/>
                <a:ea typeface="王漢宗中明體注音" pitchFamily="82" charset="-120"/>
                <a:cs typeface="Times New Roman" pitchFamily="18" charset="0"/>
              </a:rPr>
              <a:t>抄襲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(plagiarism)</a:t>
            </a:r>
            <a:r>
              <a:rPr lang="zh-TW" altLang="en-US" sz="4800" dirty="0" smtClean="0">
                <a:latin typeface="Times New Roman" pitchFamily="18" charset="0"/>
                <a:cs typeface="Times New Roman" pitchFamily="18" charset="0"/>
              </a:rPr>
              <a:t>的行為。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圖片 4" descr="copyca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64968" y="4005352"/>
            <a:ext cx="2557440" cy="25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sz="6600" b="1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布置</a:t>
            </a:r>
            <a:r>
              <a:rPr lang="en-US" altLang="zh-TW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(to decorate)</a:t>
            </a:r>
            <a:endParaRPr lang="en-US" dirty="0">
              <a:latin typeface="Times New Roman" pitchFamily="18" charset="0"/>
              <a:ea typeface="王漢宗中明體注音" pitchFamily="82" charset="-12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073427"/>
          </a:xfrm>
        </p:spPr>
        <p:txBody>
          <a:bodyPr/>
          <a:lstStyle/>
          <a:p>
            <a:r>
              <a:rPr lang="zh-TW" altLang="en-US" sz="5400" dirty="0" smtClean="0"/>
              <a:t>姐姐把她的房間</a:t>
            </a:r>
            <a:r>
              <a:rPr lang="zh-TW" altLang="en-US" sz="6600" b="1" u="sng" dirty="0" smtClean="0">
                <a:solidFill>
                  <a:srgbClr val="C00000"/>
                </a:solidFill>
              </a:rPr>
              <a:t>布置</a:t>
            </a:r>
            <a:r>
              <a:rPr lang="zh-TW" altLang="en-US" sz="5400" dirty="0" smtClean="0"/>
              <a:t>得很漂亮。 </a:t>
            </a:r>
            <a:endParaRPr lang="en-US" dirty="0"/>
          </a:p>
        </p:txBody>
      </p:sp>
      <p:pic>
        <p:nvPicPr>
          <p:cNvPr id="5" name="圖片 4" descr="房間布置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3176" y="2997336"/>
            <a:ext cx="6413200" cy="345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zh-TW" altLang="en-US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織</a:t>
            </a:r>
            <a:r>
              <a:rPr lang="en-US" altLang="zh-TW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/</a:t>
            </a:r>
            <a:r>
              <a:rPr lang="zh-TW" altLang="en-US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itchFamily="18" charset="0"/>
              </a:rPr>
              <a:t>編織</a:t>
            </a:r>
            <a:r>
              <a:rPr lang="en-US" altLang="zh-TW" dirty="0" smtClean="0">
                <a:latin typeface="Times New Roman" pitchFamily="18" charset="0"/>
                <a:ea typeface="王漢宗中明體注音" pitchFamily="82" charset="-120"/>
                <a:cs typeface="Times New Roman" pitchFamily="18" charset="0"/>
              </a:rPr>
              <a:t>(to knit)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440160"/>
            <a:ext cx="8640960" cy="5229200"/>
          </a:xfrm>
        </p:spPr>
        <p:txBody>
          <a:bodyPr>
            <a:normAutofit/>
          </a:bodyPr>
          <a:lstStyle/>
          <a:p>
            <a:r>
              <a:rPr lang="zh-TW" altLang="en-US" sz="5400" dirty="0" smtClean="0"/>
              <a:t>妳可以教我怎麼</a:t>
            </a:r>
            <a:r>
              <a:rPr lang="zh-TW" altLang="en-US" sz="6600" b="1" u="sng" dirty="0" smtClean="0">
                <a:solidFill>
                  <a:srgbClr val="C00000"/>
                </a:solidFill>
              </a:rPr>
              <a:t>織</a:t>
            </a:r>
            <a:r>
              <a:rPr lang="zh-TW" altLang="en-US" sz="5400" dirty="0" smtClean="0"/>
              <a:t>圍巾嗎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圖片 4" descr="織圍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817344"/>
            <a:ext cx="6010447" cy="37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32014</TotalTime>
  <Words>166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佈景主題</vt:lpstr>
      <vt:lpstr>提供(to provide)</vt:lpstr>
      <vt:lpstr>挑選( choose)</vt:lpstr>
      <vt:lpstr>註明( to make a footnote)</vt:lpstr>
      <vt:lpstr>布置(to decorate)</vt:lpstr>
      <vt:lpstr>織/編織(to knit)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Elaine</dc:creator>
  <cp:lastModifiedBy>Yali Li</cp:lastModifiedBy>
  <cp:revision>272</cp:revision>
  <dcterms:created xsi:type="dcterms:W3CDTF">2015-05-08T03:13:01Z</dcterms:created>
  <dcterms:modified xsi:type="dcterms:W3CDTF">2021-02-01T22:36:34Z</dcterms:modified>
</cp:coreProperties>
</file>